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8" r:id="rId3"/>
    <p:sldId id="259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9174F-15B5-419D-BC8B-3718FB8869D5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65A01-5897-44E2-9E27-D6B9E0646E6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65A01-5897-44E2-9E27-D6B9E0646E64}" type="slidenum">
              <a:rPr lang="en-AU" smtClean="0"/>
              <a:pPr/>
              <a:t>36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65A01-5897-44E2-9E27-D6B9E0646E64}" type="slidenum">
              <a:rPr lang="en-AU" smtClean="0"/>
              <a:pPr/>
              <a:t>37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65A01-5897-44E2-9E27-D6B9E0646E64}" type="slidenum">
              <a:rPr lang="en-AU" smtClean="0"/>
              <a:pPr/>
              <a:t>38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65A01-5897-44E2-9E27-D6B9E0646E64}" type="slidenum">
              <a:rPr lang="en-AU" smtClean="0"/>
              <a:pPr/>
              <a:t>39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65A01-5897-44E2-9E27-D6B9E0646E64}" type="slidenum">
              <a:rPr lang="en-AU" smtClean="0"/>
              <a:pPr/>
              <a:t>40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65A01-5897-44E2-9E27-D6B9E0646E64}" type="slidenum">
              <a:rPr lang="en-AU" smtClean="0"/>
              <a:pPr/>
              <a:t>41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66BCE-AC72-4E52-97AC-ABD824CA5FD7}" type="datetimeFigureOut">
              <a:rPr lang="en-US" smtClean="0"/>
              <a:pPr/>
              <a:t>6/2/2011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39351-9CFE-447E-8B3F-563546A5F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Year 10 Semester 1 Quiz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Light, Genetics and Materials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5. A line at right angles to a boundary between two substances is called......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PARALLEL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STRAIGHT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VERTICAL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THE NORMAL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5. A line at right angles to a boundary between two substances is called......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PARALLEL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STRAIGHT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VERTICAL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THE NORMAL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6. The image that is captured in a photograph is called a(n) ________  image.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INVERTED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REAL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ENLARGED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VIRTUAL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6. The image that is captured in a photograph is called a(n) ________  image.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INVERTED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REAL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ENLARGED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VIRTUAL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en-AU" dirty="0" smtClean="0"/>
              <a:t>7. A piece of red cellophane will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LET</a:t>
                      </a:r>
                      <a:r>
                        <a:rPr lang="en-AU" sz="2400" baseline="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RED LIGHT THROUGH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WILL</a:t>
                      </a:r>
                      <a:r>
                        <a:rPr lang="en-AU" sz="2400" baseline="0" dirty="0" smtClean="0">
                          <a:solidFill>
                            <a:schemeClr val="bg1"/>
                          </a:solidFill>
                        </a:rPr>
                        <a:t> REFLECT THE RED LIGHT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WILL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ABSORB RED LIGHT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WILL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BLOCK RED LIGHT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en-AU" dirty="0" smtClean="0"/>
              <a:t>7. A piece of red cellophane will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LET</a:t>
                      </a:r>
                      <a:r>
                        <a:rPr lang="en-AU" sz="2400" baseline="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RED LIGHT THROUGH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WILL</a:t>
                      </a:r>
                      <a:r>
                        <a:rPr lang="en-AU" sz="2400" baseline="0" dirty="0" smtClean="0">
                          <a:solidFill>
                            <a:schemeClr val="bg1"/>
                          </a:solidFill>
                        </a:rPr>
                        <a:t> REFLECT THE RED LIGHT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WILL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ABSORB RED LIGHT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WILL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BLOCK RED LIGHT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en-AU" dirty="0" smtClean="0"/>
              <a:t>8. Mitosis is 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THE</a:t>
                      </a:r>
                      <a:r>
                        <a:rPr lang="en-AU" sz="2400" baseline="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CHEMICAL THAT CARRIES THE GENETIC CODE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CELL DIVISION PRODUCING TWO DAUGHTER CELLS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A HEREDITARY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UNIT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CELL DIVISION PRODUCING FOUR DAUGHTER CELLS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en-AU" dirty="0" smtClean="0"/>
              <a:t>8. Mitosis is 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THE</a:t>
                      </a:r>
                      <a:r>
                        <a:rPr lang="en-AU" sz="2400" baseline="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CHEMICAL THAT CARRIES THE GENETIC CODE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CELL DIVISION PRODUCING TWO DAUGHTER CELLS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A HEREDITARY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UNIT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CELL DIVISION PRODUCING FOUR DAUGHTER CELLS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9. Humans have ______ pairs of chromosomes.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18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46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36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9. Humans have ______ pairs of chromosomes.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18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46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36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1. My teacher’s first name is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LISA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SUE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TRACY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SYLVIA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10. A red flower and a white flower are crossed and produce a pink flower.  This is an example of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CODOMINANCE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BLENDING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SHARING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INCOMPLETE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DOMINANCE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10. A red flower and a white flower are crossed and produce a pink flower.  This is an example of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CODOMINANCE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BLENDING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SHARING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INCOMPLETE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DOMINANCE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11. Describing a person as having curly hair refers to their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GENOTYPE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HAIROTYPE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PHENOTYPE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SHAMPOO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11. Describing a person as having curly hair refers to their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GENOTYPE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HAIROTYPE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PHENOTYPE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SHAMPOO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12.  A Simple way to predict the genotype of offspring is to use a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RULER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PUNNET SQUARE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PEDIGREE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CRYSTAL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BALL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12.  A Simple way to predict the genotype of offspring is to use a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RULER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PUNNET SQUARE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PEDIGREE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CRYSTAL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BALL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13.  This symbol in a pedigree</a:t>
            </a:r>
            <a:br>
              <a:rPr lang="en-AU" dirty="0" smtClean="0"/>
            </a:br>
            <a:r>
              <a:rPr lang="en-AU" dirty="0" smtClean="0"/>
              <a:t>(      ) represent a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FEMALE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DECEASED MALE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DECEASED FEMALE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MALE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000364" y="128586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13.  This symbol in a pedigree</a:t>
            </a:r>
            <a:br>
              <a:rPr lang="en-AU" dirty="0" smtClean="0"/>
            </a:br>
            <a:r>
              <a:rPr lang="en-AU" dirty="0" smtClean="0"/>
              <a:t>(      ) represent a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FEMALE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DECEASED MALE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DECEASED FEMALE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MALE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000364" y="128586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14.  The units that make up genes are called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OVA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SPERM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ALLELES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CHROMOSOMES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14.  The units that make up genes are called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OVA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SPERM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ALLELES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CHROMOSOMES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1. My teacher’s first name is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TERESA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TRACY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TERRY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GREG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15.  Which of these is NOT a property of metals?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MALLEABLE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DULL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CONDUCT ELECTRICITY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CONDUCT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HEAT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15.  Which of these is NOT a property of metals?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MALLEABLE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DULL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CONDUCT ELECTRICITY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CONDUCT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HEAT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en-AU" dirty="0" smtClean="0"/>
              <a:t>16.  Native elements are usually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STABLE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UNSTABLE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A COMBINATION OF 2 OR MORE METALS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LIQUIDS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en-AU" dirty="0" smtClean="0"/>
              <a:t>16.  Native elements are usually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STABLE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UNSTABLE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A COMBINATION OF 2 OR MORE METALS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LIQUIDS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17.  When mining for ore that is close to the surface an _____________ mine is used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UNDERGROUND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UNDERWATER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OPEN-CUT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SMELTING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17.  When mining for ore that is close to the surface an _____________ mine is used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UNDERGROUND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UNDERWATER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OPEN-CUT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SMELTING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18.  In the activity series of metals, the metals at the bottom are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MORE</a:t>
                      </a:r>
                      <a:r>
                        <a:rPr lang="en-AU" sz="2400" baseline="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LIKELY TO BE FOUND IN THEIR NATURAL STATE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ARE LESS LIKELY TO BE FOUND IN THEIR NATURAL STATE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ARE VERY REACTIVE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MORE DIFFICULT TO EXTRACT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18.  In the activity series of metals, the metals at the bottom are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MORE</a:t>
                      </a:r>
                      <a:r>
                        <a:rPr lang="en-AU" sz="2400" baseline="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LIKELY TO BE FOUND IN THEIR NATURAL STATE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ARE LESS LIKELY TO BE FOUND IN THEIR NATURAL STATE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ARE VERY REACTIVE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MORE DIFFICULT TO EXTRACT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19.  Which of these is not a form of rust protection?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SACRIFICIAL PROTECTION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ANODISING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COATING IN PLASTIC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CORROSION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19.  Which of these is not a form of rust protection?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SACRIFICIAL PROTECTION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ANODISING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COATING IN PLASTIC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CORROSION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2. When I see my feet under water they closer than they really are.  This is due to ........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REFLECTION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REFRACTION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SCATTERING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DISPERSION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20.  Which of these is not a property of thermoplastics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WILL CHAR WHEN HEATED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CAN BE RE-MOULDED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RESET WHEN COOLED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HAVE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MOLECULES ARRANGED IN LONG PARALLEL CHAINS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20.  Which of these is not a property of thermoplastics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WILL CHAR WHEN HEATED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CAN BE RE-MOULDED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RESET WHEN COOLED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HAVE</a:t>
                      </a:r>
                      <a:r>
                        <a:rPr lang="en-AU" sz="2400" b="1" baseline="0" dirty="0" smtClean="0">
                          <a:solidFill>
                            <a:schemeClr val="bg1"/>
                          </a:solidFill>
                        </a:rPr>
                        <a:t> MOLECULES ARRANGED IN LONG PARALLEL CHAINS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3226119" y="2967335"/>
            <a:ext cx="2691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END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2. When I see my feet under water they closer than they really are.  This is due to ........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REFLECTION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REFRACTION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SCATTERING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DISPERSION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3. Which colour has the greatest wavelength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RED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VIOLET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GREEN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YELLOW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3. Which colour has the greatest wavelength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RED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VIOLET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GREEN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YELLOW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4. Which colour has the highest frequency?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RED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VIOLET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GREEN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YELLOW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4. Which colour has the highest frequency?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29600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RED</a:t>
                      </a:r>
                      <a:endParaRPr lang="en-AU" sz="2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>
                          <a:solidFill>
                            <a:schemeClr val="bg1"/>
                          </a:solidFill>
                        </a:rPr>
                        <a:t>VIOLET</a:t>
                      </a:r>
                      <a:endParaRPr lang="en-A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807375"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GREEN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YELLOW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824</Words>
  <Application>Microsoft Office PowerPoint</Application>
  <PresentationFormat>On-screen Show (4:3)</PresentationFormat>
  <Paragraphs>209</Paragraphs>
  <Slides>42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Year 10 Semester 1 Quiz</vt:lpstr>
      <vt:lpstr>1. My teacher’s first name is</vt:lpstr>
      <vt:lpstr>1. My teacher’s first name is</vt:lpstr>
      <vt:lpstr>2. When I see my feet under water they closer than they really are.  This is due to ........</vt:lpstr>
      <vt:lpstr>2. When I see my feet under water they closer than they really are.  This is due to ........</vt:lpstr>
      <vt:lpstr>3. Which colour has the greatest wavelength</vt:lpstr>
      <vt:lpstr>3. Which colour has the greatest wavelength</vt:lpstr>
      <vt:lpstr>4. Which colour has the highest frequency?</vt:lpstr>
      <vt:lpstr>4. Which colour has the highest frequency?</vt:lpstr>
      <vt:lpstr>5. A line at right angles to a boundary between two substances is called......</vt:lpstr>
      <vt:lpstr>5. A line at right angles to a boundary between two substances is called......</vt:lpstr>
      <vt:lpstr>6. The image that is captured in a photograph is called a(n) ________  image.</vt:lpstr>
      <vt:lpstr>6. The image that is captured in a photograph is called a(n) ________  image.</vt:lpstr>
      <vt:lpstr>7. A piece of red cellophane will</vt:lpstr>
      <vt:lpstr>7. A piece of red cellophane will</vt:lpstr>
      <vt:lpstr>8. Mitosis is ?</vt:lpstr>
      <vt:lpstr>8. Mitosis is ?</vt:lpstr>
      <vt:lpstr>9. Humans have ______ pairs of chromosomes.</vt:lpstr>
      <vt:lpstr>9. Humans have ______ pairs of chromosomes.</vt:lpstr>
      <vt:lpstr>10. A red flower and a white flower are crossed and produce a pink flower.  This is an example of</vt:lpstr>
      <vt:lpstr>10. A red flower and a white flower are crossed and produce a pink flower.  This is an example of</vt:lpstr>
      <vt:lpstr>11. Describing a person as having curly hair refers to their </vt:lpstr>
      <vt:lpstr>11. Describing a person as having curly hair refers to their </vt:lpstr>
      <vt:lpstr>12.  A Simple way to predict the genotype of offspring is to use a </vt:lpstr>
      <vt:lpstr>12.  A Simple way to predict the genotype of offspring is to use a </vt:lpstr>
      <vt:lpstr>13.  This symbol in a pedigree (      ) represent a </vt:lpstr>
      <vt:lpstr>13.  This symbol in a pedigree (      ) represent a </vt:lpstr>
      <vt:lpstr>14.  The units that make up genes are called</vt:lpstr>
      <vt:lpstr>14.  The units that make up genes are called</vt:lpstr>
      <vt:lpstr>15.  Which of these is NOT a property of metals?</vt:lpstr>
      <vt:lpstr>15.  Which of these is NOT a property of metals?</vt:lpstr>
      <vt:lpstr>16.  Native elements are usually</vt:lpstr>
      <vt:lpstr>16.  Native elements are usually</vt:lpstr>
      <vt:lpstr>17.  When mining for ore that is close to the surface an _____________ mine is used</vt:lpstr>
      <vt:lpstr>17.  When mining for ore that is close to the surface an _____________ mine is used</vt:lpstr>
      <vt:lpstr>18.  In the activity series of metals, the metals at the bottom are </vt:lpstr>
      <vt:lpstr>18.  In the activity series of metals, the metals at the bottom are </vt:lpstr>
      <vt:lpstr>19.  Which of these is not a form of rust protection?</vt:lpstr>
      <vt:lpstr>19.  Which of these is not a form of rust protection?</vt:lpstr>
      <vt:lpstr>20.  Which of these is not a property of thermoplastics</vt:lpstr>
      <vt:lpstr>20.  Which of these is not a property of thermoplastics</vt:lpstr>
      <vt:lpstr>Slide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10 Semester 1 Quiz</dc:title>
  <dc:creator>Education</dc:creator>
  <cp:lastModifiedBy>Education</cp:lastModifiedBy>
  <cp:revision>25</cp:revision>
  <dcterms:created xsi:type="dcterms:W3CDTF">2011-06-01T23:39:13Z</dcterms:created>
  <dcterms:modified xsi:type="dcterms:W3CDTF">2011-06-02T03:34:29Z</dcterms:modified>
</cp:coreProperties>
</file>